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notesMasterIdLst>
    <p:notesMasterId r:id="rId8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Auf Live Trace starten, damit man am Ende was sieht
Mit filter auf Duration (5s)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Wann reicht geschätzter nicht?
z.b. stored procedure!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Großere Kunde bei uns, Index rebuild dauert 30 minuten. 
Dann lieber neuen Index mit der spalte, viel schneller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Zeigen, woran an sieht, welche Felder nachgeladen werden.
Hinweis: Indexhint nur dazu da, damit der Index benutzt wird, den ich hier haben möchte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20% können dazu führen, dass Plan schlecht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löschen ist keine Lösung, da nicht garantiert ist, dass der "gute" Plan zuerst erzeugt wird und auch dauerhaft im Cache bleibt.
Und offensichtlich gibt es ja Parameterkombinationen, welche für den "schlechten" Plan gut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Tracefile mit SQL öffnen
gruppieren, Anzahl Ausführungen, Reads, writes, Duration,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Periodische Analyse: Rundumschlag
Hier: Mehr im Detail arbeiten, auch Code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Info:
- *Ressourcendarstellung*: **DatabaseID:FileID:PageID:Slot(row)**
- *DatabaseID* steht in anderer Spalte
- *FileID*: Primäre Datendatei 
- *Object* EntityId mappen: **select OBJECT_NAME(1125579048)**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machen das z.B. beim Kontaktmerge, dort try/catch + retry
Deadlock Priority erzeugt deterministisches Verhalten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81</Slides>
  <Notes>81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2024-06-06T13:35:16Z</dcterms:created>
  <dcterms:modified xsi:type="dcterms:W3CDTF">2024-06-06T13:35:16Z</dcterms:modified>
</cp:coreProperties>
</file>